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9" r:id="rId2"/>
    <p:sldId id="272" r:id="rId3"/>
    <p:sldId id="279" r:id="rId4"/>
    <p:sldId id="274" r:id="rId5"/>
    <p:sldId id="280" r:id="rId6"/>
    <p:sldId id="281" r:id="rId7"/>
    <p:sldId id="273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548"/>
    <a:srgbClr val="D4D6D2"/>
    <a:srgbClr val="7B838F"/>
    <a:srgbClr val="A7C133"/>
    <a:srgbClr val="89B78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065" autoAdjust="0"/>
  </p:normalViewPr>
  <p:slideViewPr>
    <p:cSldViewPr showGuides="1">
      <p:cViewPr>
        <p:scale>
          <a:sx n="110" d="100"/>
          <a:sy n="110" d="100"/>
        </p:scale>
        <p:origin x="-3504" y="-5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-1747" y="-5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3902F-03B8-4CB6-B37E-9919CB02FA5E}" type="datetimeFigureOut">
              <a:rPr lang="en-US" smtClean="0"/>
              <a:t>10/9/15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25BF4-5141-4634-9CA1-905983B612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9410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7A8F7-243F-4B8F-9979-EC4B513B74D1}" type="datetimeFigureOut">
              <a:rPr lang="en-US" smtClean="0"/>
              <a:t>10/9/15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623E2-143C-47CF-ACFE-2D7CFB3760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670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indent="0" algn="l" defTabSz="914400" rtl="0" eaLnBrk="1" latinLnBrk="0" hangingPunct="1">
      <a:spcBef>
        <a:spcPts val="1200"/>
      </a:spcBef>
      <a:buFont typeface="Arial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Linked with all functional entities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Services and functions for the overall operation of the archive system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315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1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-1081522"/>
            <a:ext cx="7812551" cy="1104487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3352800" cy="990727"/>
          </a:xfrm>
        </p:spPr>
        <p:txBody>
          <a:bodyPr/>
          <a:lstStyle>
            <a:lvl1pPr>
              <a:defRPr>
                <a:solidFill>
                  <a:srgbClr val="A7C133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9" name="Subtitle 7"/>
          <p:cNvSpPr>
            <a:spLocks noGrp="1"/>
          </p:cNvSpPr>
          <p:nvPr>
            <p:ph type="subTitle" idx="4294967295" hasCustomPrompt="1"/>
          </p:nvPr>
        </p:nvSpPr>
        <p:spPr>
          <a:xfrm>
            <a:off x="685800" y="4572000"/>
            <a:ext cx="6461760" cy="762000"/>
          </a:xfrm>
        </p:spPr>
        <p:txBody>
          <a:bodyPr>
            <a:normAutofit fontScale="92500" lnSpcReduction="20000"/>
          </a:bodyPr>
          <a:lstStyle>
            <a:lvl1pPr>
              <a:defRPr>
                <a:solidFill>
                  <a:srgbClr val="404548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685800" y="5715000"/>
            <a:ext cx="6477000" cy="762000"/>
          </a:xfrm>
        </p:spPr>
        <p:txBody>
          <a:bodyPr>
            <a:normAutofit fontScale="92500" lnSpcReduction="20000"/>
          </a:bodyPr>
          <a:lstStyle>
            <a:lvl1pPr>
              <a:defRPr sz="16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538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h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Oval 18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Oval 19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Oval 20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Oval 21"/>
          <p:cNvSpPr/>
          <p:nvPr userDrawn="1"/>
        </p:nvSpPr>
        <p:spPr>
          <a:xfrm>
            <a:off x="8686800" y="4805930"/>
            <a:ext cx="299466" cy="299470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108638"/>
              <a:satOff val="-16448"/>
              <a:lumOff val="-420"/>
              <a:alphaOff val="0"/>
            </a:schemeClr>
          </a:fillRef>
          <a:effectRef idx="0">
            <a:schemeClr val="accent3">
              <a:hueOff val="2108638"/>
              <a:satOff val="-16448"/>
              <a:lumOff val="-42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Oval 22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Oval 23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27" name="Picture 26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>
                <a:latin typeface="Arial Narrow"/>
                <a:cs typeface="Arial Narrow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67544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Oval 24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Oval 25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Oval 26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Oval 27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Oval 28"/>
          <p:cNvSpPr/>
          <p:nvPr userDrawn="1"/>
        </p:nvSpPr>
        <p:spPr>
          <a:xfrm>
            <a:off x="8686800" y="4805930"/>
            <a:ext cx="299466" cy="299470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108638"/>
              <a:satOff val="-16448"/>
              <a:lumOff val="-420"/>
              <a:alphaOff val="0"/>
            </a:schemeClr>
          </a:fillRef>
          <a:effectRef idx="0">
            <a:schemeClr val="accent3">
              <a:hueOff val="2108638"/>
              <a:satOff val="-16448"/>
              <a:lumOff val="-42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Oval 29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Oval 30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33" name="Date Placeholder 3"/>
          <p:cNvSpPr>
            <a:spLocks noGrp="1"/>
          </p:cNvSpPr>
          <p:nvPr>
            <p:ph type="dt" sz="half" idx="14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34" name="Picture 33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rial Narrow"/>
                <a:cs typeface="Arial Narrow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Oval 26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Oval 27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Oval 28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Oval 29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Oval 30"/>
          <p:cNvSpPr/>
          <p:nvPr userDrawn="1"/>
        </p:nvSpPr>
        <p:spPr>
          <a:xfrm>
            <a:off x="8686800" y="4805930"/>
            <a:ext cx="299466" cy="299470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108638"/>
              <a:satOff val="-16448"/>
              <a:lumOff val="-420"/>
              <a:alphaOff val="0"/>
            </a:schemeClr>
          </a:fillRef>
          <a:effectRef idx="0">
            <a:schemeClr val="accent3">
              <a:hueOff val="2108638"/>
              <a:satOff val="-16448"/>
              <a:lumOff val="-42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Oval 31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Oval 32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36" name="Picture 35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37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>
                <a:latin typeface="Arial Narrow"/>
                <a:cs typeface="Arial Narrow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www.seeds-project.ch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Oval 27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Oval 28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Oval 29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Oval 30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Oval 31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Oval 32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36" name="Picture 35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680"/>
          </a:xfrm>
        </p:spPr>
        <p:txBody>
          <a:bodyPr/>
          <a:lstStyle>
            <a:lvl1pPr>
              <a:defRPr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457200" y="1901952"/>
            <a:ext cx="4038600" cy="4270248"/>
          </a:xfrm>
        </p:spPr>
        <p:txBody>
          <a:bodyPr anchor="ctr" anchorCtr="0">
            <a:normAutofit/>
          </a:bodyPr>
          <a:lstStyle>
            <a:lvl1pPr marL="114300" indent="0" algn="ctr">
              <a:buFontTx/>
              <a:buNone/>
              <a:defRPr sz="34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411480" indent="0">
              <a:buFontTx/>
              <a:buNone/>
              <a:defRPr sz="3600">
                <a:solidFill>
                  <a:schemeClr val="tx1"/>
                </a:solidFill>
              </a:defRPr>
            </a:lvl2pPr>
            <a:lvl3pPr marL="777240" indent="0">
              <a:buFontTx/>
              <a:buNone/>
              <a:defRPr sz="3600">
                <a:solidFill>
                  <a:schemeClr val="tx1"/>
                </a:solidFill>
              </a:defRPr>
            </a:lvl3pPr>
            <a:lvl4pPr marL="1051560" indent="0">
              <a:buFontTx/>
              <a:buNone/>
              <a:defRPr sz="3600">
                <a:solidFill>
                  <a:schemeClr val="tx1"/>
                </a:solidFill>
              </a:defRPr>
            </a:lvl4pPr>
            <a:lvl5pPr marL="1325880" indent="0">
              <a:buFontTx/>
              <a:buNone/>
              <a:defRPr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143000"/>
            <a:ext cx="7620000" cy="381000"/>
          </a:xfrm>
        </p:spPr>
        <p:txBody>
          <a:bodyPr>
            <a:noAutofit/>
          </a:bodyPr>
          <a:lstStyle>
            <a:lvl1pPr marL="741363" indent="-1588">
              <a:spcBef>
                <a:spcPts val="0"/>
              </a:spcBef>
              <a:buFontTx/>
              <a:buNone/>
              <a:defRPr sz="2000" b="1">
                <a:solidFill>
                  <a:srgbClr val="7B838F"/>
                </a:solidFill>
                <a:latin typeface="Arial Narrow"/>
                <a:cs typeface="Arial Narrow"/>
              </a:defRPr>
            </a:lvl1pPr>
            <a:lvl2pPr marL="411480" indent="0">
              <a:buFontTx/>
              <a:buNone/>
              <a:defRPr sz="2000" b="1"/>
            </a:lvl2pPr>
            <a:lvl3pPr marL="777240" indent="0">
              <a:buFontTx/>
              <a:buNone/>
              <a:defRPr sz="2000" b="1"/>
            </a:lvl3pPr>
            <a:lvl4pPr marL="1051560" indent="0">
              <a:buFontTx/>
              <a:buNone/>
              <a:defRPr sz="2000" b="1"/>
            </a:lvl4pPr>
            <a:lvl5pPr marL="1325880" indent="0">
              <a:buFontTx/>
              <a:buNone/>
              <a:defRPr sz="20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Picture Placeholder 10"/>
          <p:cNvSpPr>
            <a:spLocks noGrp="1"/>
          </p:cNvSpPr>
          <p:nvPr>
            <p:ph type="pic" sz="quarter" idx="14"/>
          </p:nvPr>
        </p:nvSpPr>
        <p:spPr>
          <a:xfrm rot="600000">
            <a:off x="4807311" y="2004284"/>
            <a:ext cx="3114715" cy="421314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28038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Oval 22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Oval 23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Oval 24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Oval 25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Oval 26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Oval 27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31" name="Picture 30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143000"/>
          </a:xfrm>
        </p:spPr>
        <p:txBody>
          <a:bodyPr/>
          <a:lstStyle>
            <a:lvl1pPr>
              <a:defRPr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315200" cy="48006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val 8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Oval 9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Oval 10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Oval 11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Oval 12"/>
          <p:cNvSpPr/>
          <p:nvPr userDrawn="1"/>
        </p:nvSpPr>
        <p:spPr>
          <a:xfrm>
            <a:off x="8686800" y="4805930"/>
            <a:ext cx="299466" cy="299470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108638"/>
              <a:satOff val="-16448"/>
              <a:lumOff val="-420"/>
              <a:alphaOff val="0"/>
            </a:schemeClr>
          </a:fillRef>
          <a:effectRef idx="0">
            <a:schemeClr val="accent3">
              <a:hueOff val="2108638"/>
              <a:satOff val="-16448"/>
              <a:lumOff val="-42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Oval 13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Oval 14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18" name="Picture 17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23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>
            <a:lvl1pPr>
              <a:defRPr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lednja strana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120" y="-460108"/>
            <a:ext cx="11064240" cy="782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55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Oval 23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Oval 24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Oval 25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Oval 26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Oval 27"/>
          <p:cNvSpPr/>
          <p:nvPr userDrawn="1"/>
        </p:nvSpPr>
        <p:spPr>
          <a:xfrm>
            <a:off x="8686800" y="4805930"/>
            <a:ext cx="299466" cy="299470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108638"/>
              <a:satOff val="-16448"/>
              <a:lumOff val="-420"/>
              <a:alphaOff val="0"/>
            </a:schemeClr>
          </a:fillRef>
          <a:effectRef idx="0">
            <a:schemeClr val="accent3">
              <a:hueOff val="2108638"/>
              <a:satOff val="-16448"/>
              <a:lumOff val="-42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Oval 28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Oval 29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33" name="Picture 32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143000"/>
          </a:xfrm>
        </p:spPr>
        <p:txBody>
          <a:bodyPr/>
          <a:lstStyle>
            <a:lvl1pPr>
              <a:defRPr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15200" cy="4800600"/>
          </a:xfrm>
        </p:spPr>
        <p:txBody>
          <a:bodyPr/>
          <a:lstStyle>
            <a:lvl1pPr marL="344488" indent="-342900">
              <a:spcBef>
                <a:spcPts val="1200"/>
              </a:spcBef>
              <a:buClr>
                <a:srgbClr val="A7C133"/>
              </a:buClr>
              <a:buFont typeface="Arial"/>
              <a:buChar char="•"/>
              <a:defRPr/>
            </a:lvl1pPr>
            <a:lvl2pPr>
              <a:buClr>
                <a:srgbClr val="7B838F"/>
              </a:buClr>
              <a:defRPr/>
            </a:lvl2pPr>
            <a:lvl3pPr>
              <a:buClr>
                <a:srgbClr val="D4D6D2"/>
              </a:buClr>
              <a:defRPr/>
            </a:lvl3pPr>
            <a:lvl4pPr>
              <a:buClr>
                <a:srgbClr val="404548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Alt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Oval 27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Oval 28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Oval 29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Oval 30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Oval 31"/>
          <p:cNvSpPr/>
          <p:nvPr userDrawn="1"/>
        </p:nvSpPr>
        <p:spPr>
          <a:xfrm>
            <a:off x="8686800" y="4805930"/>
            <a:ext cx="299466" cy="299470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108638"/>
              <a:satOff val="-16448"/>
              <a:lumOff val="-420"/>
              <a:alphaOff val="0"/>
            </a:schemeClr>
          </a:fillRef>
          <a:effectRef idx="0">
            <a:schemeClr val="accent3">
              <a:hueOff val="2108638"/>
              <a:satOff val="-16448"/>
              <a:lumOff val="-42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Oval 32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Oval 33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36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37" name="Picture 36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543800" cy="990727"/>
          </a:xfrm>
        </p:spPr>
        <p:txBody>
          <a:bodyPr bIns="0" anchor="b"/>
          <a:lstStyle>
            <a:lvl1pPr>
              <a:defRPr sz="6600">
                <a:ln>
                  <a:noFill/>
                </a:ln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61760" cy="762000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40454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5801" y="2133600"/>
            <a:ext cx="7543800" cy="990600"/>
          </a:xfrm>
        </p:spPr>
        <p:txBody>
          <a:bodyPr tIns="0">
            <a:noAutofit/>
          </a:bodyPr>
          <a:lstStyle>
            <a:lvl1pPr marL="0" indent="0" algn="l">
              <a:buNone/>
              <a:defRPr sz="3600" spc="-100" baseline="0">
                <a:solidFill>
                  <a:srgbClr val="404548"/>
                </a:solidFill>
                <a:latin typeface="Arial Narrow"/>
                <a:cs typeface="Arial Narrow"/>
              </a:defRPr>
            </a:lvl1pPr>
            <a:lvl2pPr marL="411480" indent="0">
              <a:buNone/>
              <a:defRPr/>
            </a:lvl2pPr>
            <a:lvl3pPr marL="77724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371600" y="5715000"/>
            <a:ext cx="64770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404548"/>
                </a:solidFill>
              </a:defRPr>
            </a:lvl1pPr>
            <a:lvl2pPr marL="411480" indent="0">
              <a:buNone/>
              <a:defRPr>
                <a:solidFill>
                  <a:srgbClr val="404548"/>
                </a:solidFill>
              </a:defRPr>
            </a:lvl2pPr>
            <a:lvl3pPr marL="777240" indent="0">
              <a:buNone/>
              <a:defRPr>
                <a:solidFill>
                  <a:srgbClr val="8E8D8C"/>
                </a:solidFill>
              </a:defRPr>
            </a:lvl3pPr>
            <a:lvl4pPr marL="1051560" indent="0">
              <a:buNone/>
              <a:defRPr>
                <a:solidFill>
                  <a:srgbClr val="8E8D8C"/>
                </a:solidFill>
              </a:defRPr>
            </a:lvl4pPr>
            <a:lvl5pPr marL="1325880" indent="0">
              <a:buNone/>
              <a:defRPr>
                <a:solidFill>
                  <a:srgbClr val="8E8D8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4395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Oval 21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Oval 22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Oval 23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Oval 24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Oval 25"/>
          <p:cNvSpPr/>
          <p:nvPr userDrawn="1"/>
        </p:nvSpPr>
        <p:spPr>
          <a:xfrm>
            <a:off x="8686800" y="4805930"/>
            <a:ext cx="299466" cy="299470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108638"/>
              <a:satOff val="-16448"/>
              <a:lumOff val="-420"/>
              <a:alphaOff val="0"/>
            </a:schemeClr>
          </a:fillRef>
          <a:effectRef idx="0">
            <a:schemeClr val="accent3">
              <a:hueOff val="2108638"/>
              <a:satOff val="-16448"/>
              <a:lumOff val="-42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Oval 26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Oval 27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31" name="Picture 30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/>
          <a:lstStyle>
            <a:lvl1pPr algn="ctr">
              <a:lnSpc>
                <a:spcPct val="170000"/>
              </a:lnSpc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799418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Oval 24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Oval 25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Oval 26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Oval 27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Oval 28"/>
          <p:cNvSpPr/>
          <p:nvPr userDrawn="1"/>
        </p:nvSpPr>
        <p:spPr>
          <a:xfrm>
            <a:off x="8686800" y="4805930"/>
            <a:ext cx="299466" cy="299470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108638"/>
              <a:satOff val="-16448"/>
              <a:lumOff val="-420"/>
              <a:alphaOff val="0"/>
            </a:schemeClr>
          </a:fillRef>
          <a:effectRef idx="0">
            <a:schemeClr val="accent3">
              <a:hueOff val="2108638"/>
              <a:satOff val="-16448"/>
              <a:lumOff val="-42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Oval 29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Oval 30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33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34" name="Picture 33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680"/>
          </a:xfrm>
        </p:spPr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62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143000"/>
            <a:ext cx="7620000" cy="381000"/>
          </a:xfrm>
        </p:spPr>
        <p:txBody>
          <a:bodyPr>
            <a:noAutofit/>
          </a:bodyPr>
          <a:lstStyle>
            <a:lvl1pPr marL="740664" indent="0">
              <a:spcBef>
                <a:spcPts val="0"/>
              </a:spcBef>
              <a:buFontTx/>
              <a:buNone/>
              <a:defRPr sz="2000" b="1">
                <a:solidFill>
                  <a:srgbClr val="7B838F"/>
                </a:solidFill>
                <a:latin typeface="Arial Narrow"/>
                <a:cs typeface="Arial Narrow"/>
              </a:defRPr>
            </a:lvl1pPr>
            <a:lvl2pPr marL="411480" indent="0">
              <a:buFontTx/>
              <a:buNone/>
              <a:defRPr sz="2000" b="1">
                <a:solidFill>
                  <a:schemeClr val="tx2"/>
                </a:solidFill>
              </a:defRPr>
            </a:lvl2pPr>
            <a:lvl3pPr marL="777240" indent="0">
              <a:buFontTx/>
              <a:buNone/>
              <a:defRPr sz="2000" b="1">
                <a:solidFill>
                  <a:schemeClr val="tx2"/>
                </a:solidFill>
              </a:defRPr>
            </a:lvl3pPr>
            <a:lvl4pPr marL="1051560" indent="0">
              <a:buFontTx/>
              <a:buNone/>
              <a:defRPr sz="2000" b="1">
                <a:solidFill>
                  <a:schemeClr val="tx2"/>
                </a:solidFill>
              </a:defRPr>
            </a:lvl4pPr>
            <a:lvl5pPr marL="1325880" indent="0">
              <a:buFontTx/>
              <a:buNone/>
              <a:defRPr sz="2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021351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Oval 23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Oval 24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Oval 25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Oval 26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Oval 27"/>
          <p:cNvSpPr/>
          <p:nvPr userDrawn="1"/>
        </p:nvSpPr>
        <p:spPr>
          <a:xfrm>
            <a:off x="8686800" y="4805930"/>
            <a:ext cx="299466" cy="299470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108638"/>
              <a:satOff val="-16448"/>
              <a:lumOff val="-420"/>
              <a:alphaOff val="0"/>
            </a:schemeClr>
          </a:fillRef>
          <a:effectRef idx="0">
            <a:schemeClr val="accent3">
              <a:hueOff val="2108638"/>
              <a:satOff val="-16448"/>
              <a:lumOff val="-42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Oval 28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Oval 29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33" name="Picture 32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Oval 15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Oval 16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Oval 17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Oval 18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Oval 19"/>
          <p:cNvSpPr/>
          <p:nvPr userDrawn="1"/>
        </p:nvSpPr>
        <p:spPr>
          <a:xfrm>
            <a:off x="8686800" y="4805930"/>
            <a:ext cx="299466" cy="299470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108638"/>
              <a:satOff val="-16448"/>
              <a:lumOff val="-420"/>
              <a:alphaOff val="0"/>
            </a:schemeClr>
          </a:fillRef>
          <a:effectRef idx="0">
            <a:schemeClr val="accent3">
              <a:hueOff val="2108638"/>
              <a:satOff val="-16448"/>
              <a:lumOff val="-42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Oval 20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Oval 21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2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25" name="Picture 24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rgbClr val="7B838F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rgbClr val="7B838F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1" name="TextBox 30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Oval 19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Oval 20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Oval 21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Oval 22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Oval 23"/>
          <p:cNvSpPr/>
          <p:nvPr userDrawn="1"/>
        </p:nvSpPr>
        <p:spPr>
          <a:xfrm>
            <a:off x="8686800" y="4805930"/>
            <a:ext cx="299466" cy="299470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108638"/>
              <a:satOff val="-16448"/>
              <a:lumOff val="-420"/>
              <a:alphaOff val="0"/>
            </a:schemeClr>
          </a:fillRef>
          <a:effectRef idx="0">
            <a:schemeClr val="accent3">
              <a:hueOff val="2108638"/>
              <a:satOff val="-16448"/>
              <a:lumOff val="-42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Oval 24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Oval 25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29" name="Picture 28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Oval 18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Oval 19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Oval 20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Oval 21"/>
          <p:cNvSpPr/>
          <p:nvPr userDrawn="1"/>
        </p:nvSpPr>
        <p:spPr>
          <a:xfrm>
            <a:off x="8686800" y="4805930"/>
            <a:ext cx="299466" cy="299470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108638"/>
              <a:satOff val="-16448"/>
              <a:lumOff val="-420"/>
              <a:alphaOff val="0"/>
            </a:schemeClr>
          </a:fillRef>
          <a:effectRef idx="0">
            <a:schemeClr val="accent3">
              <a:hueOff val="2108638"/>
              <a:satOff val="-16448"/>
              <a:lumOff val="-42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Oval 22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Oval 23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27" name="Picture 26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3152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2" r:id="rId2"/>
    <p:sldLayoutId id="2147483672" r:id="rId3"/>
    <p:sldLayoutId id="2147483676" r:id="rId4"/>
    <p:sldLayoutId id="2147483675" r:id="rId5"/>
    <p:sldLayoutId id="2147483664" r:id="rId6"/>
    <p:sldLayoutId id="2147483665" r:id="rId7"/>
    <p:sldLayoutId id="2147483666" r:id="rId8"/>
    <p:sldLayoutId id="2147483667" r:id="rId9"/>
    <p:sldLayoutId id="2147483679" r:id="rId10"/>
    <p:sldLayoutId id="2147483668" r:id="rId11"/>
    <p:sldLayoutId id="2147483669" r:id="rId12"/>
    <p:sldLayoutId id="2147483674" r:id="rId13"/>
    <p:sldLayoutId id="2147483670" r:id="rId14"/>
    <p:sldLayoutId id="2147483671" r:id="rId15"/>
    <p:sldLayoutId id="2147483678" r:id="rId16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cap="none" spc="-100" baseline="0">
          <a:ln>
            <a:noFill/>
          </a:ln>
          <a:solidFill>
            <a:srgbClr val="7B838F"/>
          </a:solidFill>
          <a:effectLst/>
          <a:latin typeface="Arial Narrow"/>
          <a:ea typeface="+mj-ea"/>
          <a:cs typeface="Arial Narrow"/>
        </a:defRPr>
      </a:lvl1pPr>
    </p:titleStyle>
    <p:bodyStyle>
      <a:lvl1pPr marL="1588" indent="0" algn="l" defTabSz="914400" rtl="0" eaLnBrk="1" latinLnBrk="0" hangingPunct="1">
        <a:spcBef>
          <a:spcPts val="1200"/>
        </a:spcBef>
        <a:buClr>
          <a:schemeClr val="accent1"/>
        </a:buClr>
        <a:buFont typeface="Arial" pitchFamily="34" charset="0"/>
        <a:buNone/>
        <a:defRPr sz="2200" kern="1200">
          <a:solidFill>
            <a:srgbClr val="404548"/>
          </a:solidFill>
          <a:latin typeface="+mn-lt"/>
          <a:ea typeface="+mn-ea"/>
          <a:cs typeface="+mn-cs"/>
        </a:defRPr>
      </a:lvl1pPr>
      <a:lvl2pPr marL="285750" indent="-182563" algn="l" defTabSz="914400" rtl="0" eaLnBrk="1" latinLnBrk="0" hangingPunct="1">
        <a:spcBef>
          <a:spcPts val="1200"/>
        </a:spcBef>
        <a:buClr>
          <a:srgbClr val="A7C133"/>
        </a:buClr>
        <a:buFont typeface="Arial" pitchFamily="34" charset="0"/>
        <a:buChar char="•"/>
        <a:defRPr sz="2200" kern="1200">
          <a:solidFill>
            <a:srgbClr val="404548"/>
          </a:solidFill>
          <a:latin typeface="+mn-lt"/>
          <a:ea typeface="+mn-ea"/>
          <a:cs typeface="+mn-cs"/>
        </a:defRPr>
      </a:lvl2pPr>
      <a:lvl3pPr marL="622300" indent="-182563" algn="l" defTabSz="914400" rtl="0" eaLnBrk="1" latinLnBrk="0" hangingPunct="1">
        <a:spcBef>
          <a:spcPts val="600"/>
        </a:spcBef>
        <a:buClr>
          <a:srgbClr val="7B838F"/>
        </a:buClr>
        <a:buFont typeface="Arial" pitchFamily="34" charset="0"/>
        <a:buChar char="•"/>
        <a:defRPr sz="2000" kern="1200">
          <a:solidFill>
            <a:srgbClr val="404548"/>
          </a:solidFill>
          <a:latin typeface="+mn-lt"/>
          <a:ea typeface="+mn-ea"/>
          <a:cs typeface="+mn-cs"/>
        </a:defRPr>
      </a:lvl3pPr>
      <a:lvl4pPr marL="793750" indent="-182563" algn="l" defTabSz="914400" rtl="0" eaLnBrk="1" latinLnBrk="0" hangingPunct="1">
        <a:spcBef>
          <a:spcPts val="600"/>
        </a:spcBef>
        <a:buClr>
          <a:srgbClr val="D4D6D2"/>
        </a:buClr>
        <a:buFont typeface="Arial" pitchFamily="34" charset="0"/>
        <a:buChar char="•"/>
        <a:defRPr sz="1800" kern="1200">
          <a:solidFill>
            <a:srgbClr val="404548"/>
          </a:solidFill>
          <a:latin typeface="+mn-lt"/>
          <a:ea typeface="+mn-ea"/>
          <a:cs typeface="+mn-cs"/>
        </a:defRPr>
      </a:lvl4pPr>
      <a:lvl5pPr marL="992188" indent="-182563" algn="l" defTabSz="914400" rtl="0" eaLnBrk="1" latinLnBrk="0" hangingPunct="1">
        <a:spcBef>
          <a:spcPts val="600"/>
        </a:spcBef>
        <a:buClr>
          <a:srgbClr val="404548"/>
        </a:buClr>
        <a:buFont typeface="Arial" pitchFamily="34" charset="0"/>
        <a:buChar char="•"/>
        <a:defRPr sz="1600" kern="1200" baseline="0">
          <a:solidFill>
            <a:srgbClr val="404548"/>
          </a:solidFill>
          <a:latin typeface="+mn-lt"/>
          <a:ea typeface="+mn-ea"/>
          <a:cs typeface="+mn-cs"/>
        </a:defRPr>
      </a:lvl5pPr>
      <a:lvl6pPr marL="1173163" indent="-182563" algn="l" defTabSz="914400" rtl="0" eaLnBrk="1" latinLnBrk="0" hangingPunct="1">
        <a:spcBef>
          <a:spcPts val="6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54138" indent="-1825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44638" indent="-182563" algn="l" defTabSz="914400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17675" indent="-182563" algn="l" defTabSz="914400" rtl="0" eaLnBrk="1" latinLnBrk="0" hangingPunct="1">
        <a:spcBef>
          <a:spcPts val="600"/>
        </a:spcBef>
        <a:buClr>
          <a:schemeClr val="accent3"/>
        </a:buClr>
        <a:buFont typeface="Arial" pitchFamily="34" charset="0"/>
        <a:buChar char="•"/>
        <a:tabLst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3352800" cy="990727"/>
          </a:xfrm>
        </p:spPr>
        <p:txBody>
          <a:bodyPr/>
          <a:lstStyle/>
          <a:p>
            <a:r>
              <a:rPr lang="en-US" dirty="0" smtClean="0"/>
              <a:t>Administration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85800" y="4572000"/>
            <a:ext cx="6461760" cy="76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Bojana</a:t>
            </a:r>
            <a:r>
              <a:rPr lang="en-US" dirty="0" smtClean="0"/>
              <a:t> </a:t>
            </a:r>
            <a:r>
              <a:rPr lang="en-US" dirty="0" err="1" smtClean="0"/>
              <a:t>Tasić</a:t>
            </a:r>
            <a:endParaRPr lang="en-US" dirty="0" smtClean="0"/>
          </a:p>
          <a:p>
            <a:r>
              <a:rPr lang="en-US" dirty="0" smtClean="0"/>
              <a:t>FORS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685800" y="5715000"/>
            <a:ext cx="6477000" cy="76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SEEDS Workshop I</a:t>
            </a:r>
          </a:p>
          <a:p>
            <a:r>
              <a:rPr lang="en-US" dirty="0" smtClean="0"/>
              <a:t>Belgrade, 13-15 October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58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13-15.10.2015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Open Archival Information System model</a:t>
            </a:r>
          </a:p>
        </p:txBody>
      </p:sp>
      <p:pic>
        <p:nvPicPr>
          <p:cNvPr id="8" name="Content Placeholder 11" descr="OAI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9175"/>
          <a:stretch>
            <a:fillRect/>
          </a:stretch>
        </p:blipFill>
        <p:spPr>
          <a:xfrm>
            <a:off x="381000" y="1412776"/>
            <a:ext cx="7527135" cy="46805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09800" y="4419600"/>
            <a:ext cx="3886200" cy="685800"/>
          </a:xfrm>
          <a:prstGeom prst="rect">
            <a:avLst/>
          </a:prstGeom>
          <a:solidFill>
            <a:srgbClr val="E479A2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94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13-15.10.2015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Administration</a:t>
            </a:r>
            <a:endParaRPr lang="en-US" sz="3600" dirty="0"/>
          </a:p>
        </p:txBody>
      </p:sp>
      <p:pic>
        <p:nvPicPr>
          <p:cNvPr id="9" name="Picture 8" descr="ADMINISTRATION-Procces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548785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6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SEEDS Workshop I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13-15.10.2015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Main functionalities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Auditing submissions</a:t>
            </a:r>
          </a:p>
          <a:p>
            <a:r>
              <a:rPr lang="en-US" dirty="0"/>
              <a:t>Negotiating with Producers</a:t>
            </a:r>
          </a:p>
          <a:p>
            <a:r>
              <a:rPr lang="en-US" dirty="0"/>
              <a:t>Managing the configuration of the system </a:t>
            </a:r>
          </a:p>
          <a:p>
            <a:r>
              <a:rPr lang="en-US" dirty="0" smtClean="0"/>
              <a:t>Ensure </a:t>
            </a:r>
            <a:r>
              <a:rPr lang="en-US" dirty="0"/>
              <a:t>that the system conforms with policies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652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SEEDS Workshop I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13-15.10.2015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with Producer</a:t>
            </a:r>
            <a:endParaRPr lang="en-GB" dirty="0"/>
          </a:p>
        </p:txBody>
      </p:sp>
      <p:pic>
        <p:nvPicPr>
          <p:cNvPr id="10" name="Content Placeholder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00200"/>
            <a:ext cx="6624298" cy="4681065"/>
          </a:xfrm>
          <a:prstGeom prst="rect">
            <a:avLst/>
          </a:prstGeom>
        </p:spPr>
      </p:pic>
      <p:sp>
        <p:nvSpPr>
          <p:cNvPr id="11" name="Line Callout 1 10"/>
          <p:cNvSpPr/>
          <p:nvPr/>
        </p:nvSpPr>
        <p:spPr bwMode="auto">
          <a:xfrm>
            <a:off x="3810000" y="1905000"/>
            <a:ext cx="2667000" cy="1709267"/>
          </a:xfrm>
          <a:prstGeom prst="borderCallout1">
            <a:avLst>
              <a:gd name="adj1" fmla="val 49378"/>
              <a:gd name="adj2" fmla="val -942"/>
              <a:gd name="adj3" fmla="val 193892"/>
              <a:gd name="adj4" fmla="val -90006"/>
            </a:avLst>
          </a:prstGeom>
          <a:solidFill>
            <a:schemeClr val="bg1"/>
          </a:solidFill>
          <a:ln>
            <a:solidFill>
              <a:srgbClr val="A7C133"/>
            </a:solidFill>
          </a:ln>
          <a:effectLst/>
          <a:extLst/>
        </p:spPr>
        <p:txBody>
          <a:bodyPr vert="horz" wrap="square" lIns="102829" tIns="51417" rIns="102829" bIns="5141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86200" y="2057400"/>
            <a:ext cx="2514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404548"/>
                </a:solidFill>
                <a:cs typeface="Arial" charset="0"/>
              </a:rPr>
              <a:t>Negotiate with Producer</a:t>
            </a: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404548"/>
                </a:solidFill>
                <a:cs typeface="Arial" charset="0"/>
              </a:rPr>
              <a:t>Audit submissions</a:t>
            </a: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404548"/>
                </a:solidFill>
                <a:cs typeface="Arial" charset="0"/>
              </a:rPr>
              <a:t>Agree format standards</a:t>
            </a: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404548"/>
                </a:solidFill>
                <a:cs typeface="Arial" charset="0"/>
              </a:rPr>
              <a:t>Define access permission</a:t>
            </a: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404548"/>
                </a:solidFill>
                <a:cs typeface="Arial" charset="0"/>
              </a:rPr>
              <a:t>Define metadata for SIP</a:t>
            </a:r>
          </a:p>
        </p:txBody>
      </p:sp>
    </p:spTree>
    <p:extLst>
      <p:ext uri="{BB962C8B-B14F-4D97-AF65-F5344CB8AC3E}">
        <p14:creationId xmlns:p14="http://schemas.microsoft.com/office/powerpoint/2010/main" val="2385691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SEEDS Workshop I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13-15.10.2015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with Consumer</a:t>
            </a:r>
            <a:endParaRPr lang="en-GB" dirty="0"/>
          </a:p>
        </p:txBody>
      </p:sp>
      <p:pic>
        <p:nvPicPr>
          <p:cNvPr id="10" name="Content Placeholder 1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6624297" cy="4681065"/>
          </a:xfrm>
        </p:spPr>
      </p:pic>
      <p:sp>
        <p:nvSpPr>
          <p:cNvPr id="12" name="Line Callout 1 11"/>
          <p:cNvSpPr/>
          <p:nvPr/>
        </p:nvSpPr>
        <p:spPr bwMode="auto">
          <a:xfrm>
            <a:off x="1066800" y="2133600"/>
            <a:ext cx="2667000" cy="1524000"/>
          </a:xfrm>
          <a:prstGeom prst="borderCallout1">
            <a:avLst>
              <a:gd name="adj1" fmla="val 48856"/>
              <a:gd name="adj2" fmla="val 100357"/>
              <a:gd name="adj3" fmla="val 204983"/>
              <a:gd name="adj4" fmla="val 211725"/>
            </a:avLst>
          </a:prstGeom>
          <a:solidFill>
            <a:schemeClr val="bg1"/>
          </a:solidFill>
          <a:ln>
            <a:solidFill>
              <a:srgbClr val="A7C133"/>
            </a:solidFill>
          </a:ln>
          <a:effectLst/>
          <a:extLst/>
        </p:spPr>
        <p:txBody>
          <a:bodyPr vert="horz" wrap="square" lIns="102829" tIns="51417" rIns="102829" bIns="5141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3000" y="2286000"/>
            <a:ext cx="2514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404548"/>
                </a:solidFill>
                <a:cs typeface="Arial" charset="0"/>
              </a:rPr>
              <a:t>Support service</a:t>
            </a: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404548"/>
                </a:solidFill>
                <a:cs typeface="Arial" charset="0"/>
              </a:rPr>
              <a:t>How they can access the data?</a:t>
            </a: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srgbClr val="404548"/>
                </a:solidFill>
                <a:cs typeface="Arial" charset="0"/>
              </a:rPr>
              <a:t>What file formats do they want?</a:t>
            </a:r>
          </a:p>
        </p:txBody>
      </p:sp>
    </p:spTree>
    <p:extLst>
      <p:ext uri="{BB962C8B-B14F-4D97-AF65-F5344CB8AC3E}">
        <p14:creationId xmlns:p14="http://schemas.microsoft.com/office/powerpoint/2010/main" val="843256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10" name="Picture 9" descr="questions-nurs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81733"/>
            <a:ext cx="7010400" cy="510062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048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082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 Is All Too Much by Peter Walsh">
  <a:themeElements>
    <a:clrScheme name="Custom 1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A7C034"/>
      </a:hlink>
      <a:folHlink>
        <a:srgbClr val="D4D6D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</TotalTime>
  <Words>138</Words>
  <Application>Microsoft Macintosh PowerPoint</Application>
  <PresentationFormat>On-screen Show (4:3)</PresentationFormat>
  <Paragraphs>44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It Is All Too Much by Peter Walsh</vt:lpstr>
      <vt:lpstr>Administration</vt:lpstr>
      <vt:lpstr>The Open Archival Information System model</vt:lpstr>
      <vt:lpstr>Administration</vt:lpstr>
      <vt:lpstr>Main functionalities</vt:lpstr>
      <vt:lpstr>Communication with Producer</vt:lpstr>
      <vt:lpstr>Communication with Consumer</vt:lpstr>
      <vt:lpstr>Questions?</vt:lpstr>
      <vt:lpstr>PowerPoint Presentation</vt:lpstr>
    </vt:vector>
  </TitlesOfParts>
  <Manager/>
  <Company>FORS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SEEDS template</dc:title>
  <dc:subject/>
  <dc:creator>Bojana Tasic</dc:creator>
  <cp:keywords/>
  <dc:description/>
  <cp:lastModifiedBy>Bojana Tasic</cp:lastModifiedBy>
  <cp:revision>314</cp:revision>
  <dcterms:created xsi:type="dcterms:W3CDTF">2010-05-18T20:31:16Z</dcterms:created>
  <dcterms:modified xsi:type="dcterms:W3CDTF">2015-10-09T16:15:12Z</dcterms:modified>
  <cp:category/>
</cp:coreProperties>
</file>